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421" r:id="rId2"/>
    <p:sldId id="422" r:id="rId3"/>
    <p:sldId id="423" r:id="rId4"/>
    <p:sldId id="424" r:id="rId5"/>
    <p:sldId id="425" r:id="rId6"/>
    <p:sldId id="426" r:id="rId7"/>
    <p:sldId id="428" r:id="rId8"/>
    <p:sldId id="427" r:id="rId9"/>
    <p:sldId id="429" r:id="rId10"/>
    <p:sldId id="430" r:id="rId11"/>
    <p:sldId id="431" r:id="rId12"/>
    <p:sldId id="432" r:id="rId13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53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4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(69)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9" y="4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2/9/2025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" y="9719281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9" y="9719281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07" tIns="49504" rIns="99007" bIns="49504" rtlCol="0"/>
          <a:lstStyle>
            <a:lvl1pPr algn="l">
              <a:defRPr sz="1300"/>
            </a:lvl1pPr>
          </a:lstStyle>
          <a:p>
            <a:r>
              <a:rPr lang="en-US"/>
              <a:t>A Study of the Proverbs (69)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6" y="0"/>
            <a:ext cx="3077739" cy="513428"/>
          </a:xfrm>
          <a:prstGeom prst="rect">
            <a:avLst/>
          </a:prstGeom>
        </p:spPr>
        <p:txBody>
          <a:bodyPr vert="horz" lIns="99007" tIns="49504" rIns="99007" bIns="49504" rtlCol="0"/>
          <a:lstStyle>
            <a:lvl1pPr algn="r">
              <a:defRPr sz="1300"/>
            </a:lvl1pPr>
          </a:lstStyle>
          <a:p>
            <a:r>
              <a:rPr lang="en-US"/>
              <a:t>2/9/2025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07" tIns="49504" rIns="99007" bIns="4950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6"/>
            <a:ext cx="5681980" cy="4029255"/>
          </a:xfrm>
          <a:prstGeom prst="rect">
            <a:avLst/>
          </a:prstGeom>
        </p:spPr>
        <p:txBody>
          <a:bodyPr vert="horz" lIns="99007" tIns="49504" rIns="99007" bIns="4950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07" tIns="49504" rIns="99007" bIns="49504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6" y="9719598"/>
            <a:ext cx="3077739" cy="513427"/>
          </a:xfrm>
          <a:prstGeom prst="rect">
            <a:avLst/>
          </a:prstGeom>
        </p:spPr>
        <p:txBody>
          <a:bodyPr vert="horz" lIns="99007" tIns="49504" rIns="99007" bIns="4950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February 9, 2025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FIVE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2744981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4BBD7-4A30-BAD4-3804-C90FE0A2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7C40-C5AB-7FDE-0F13-6599B80B0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C273FC-0B91-F527-FD28-7D03D6CC80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39.  What is better than great riches and silver and gold? (22:1)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has the Lord made? (22:2)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From whence comes riches, honor, and life? (22:4)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2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blessed? (22:9)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415446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52015-1B21-A48C-25ED-5E94F958D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1F4B-C362-290C-84CD-FFFF9DBB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81B35-7A88-DECA-E808-ED4C66359D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43. What will go away when the scorner is cast out? (22:10)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cause will the Lord plead? (22:22-23)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are we not to envy? (23:17-18)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we encouraged to buy? (23:23)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		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			d)</a:t>
            </a:r>
          </a:p>
        </p:txBody>
      </p:sp>
    </p:spTree>
    <p:extLst>
      <p:ext uri="{BB962C8B-B14F-4D97-AF65-F5344CB8AC3E}">
        <p14:creationId xmlns:p14="http://schemas.microsoft.com/office/powerpoint/2010/main" val="2682142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0D84F-1FA8-F0FF-D4EF-C9058AB5F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330DC-EBF6-4D13-56AF-B489944CE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8543F-9AA0-3BD4-553D-8C57DCFF82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wisdom compared? (24:13-14)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When are we not to rejoice and why? (24:17-18)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did the man learn who went by the field of the slothful? (24:30-34)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45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weighs a man? (16:2)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an abomination to the Lord? (16:5)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causes men to depart from evil? (16:6)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God do for the man who pleases him? (16:7)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better than great riches without right? (16:8)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goes before destruction and a fall? (16:18)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A man is happy who does what? (16:20)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called prudent? (16:21)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A516826-8B63-2027-C42D-804D67D33B03}"/>
              </a:ext>
            </a:extLst>
          </p:cNvPr>
          <p:cNvCxnSpPr>
            <a:cxnSpLocks/>
          </p:cNvCxnSpPr>
          <p:nvPr/>
        </p:nvCxnSpPr>
        <p:spPr>
          <a:xfrm>
            <a:off x="201168" y="3187785"/>
            <a:ext cx="832759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4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pleasant words? (16:24)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10.	Who sows strife? (16:28)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11.	What is a crown of glory? (16:31)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12.	What is better than the mighty and one who takes a city? 	(16:32)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13.	Who tries the heart? (17:3)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14.	What separates friends? (17:9)</a:t>
            </a:r>
          </a:p>
        </p:txBody>
      </p:sp>
    </p:spTree>
    <p:extLst>
      <p:ext uri="{BB962C8B-B14F-4D97-AF65-F5344CB8AC3E}">
        <p14:creationId xmlns:p14="http://schemas.microsoft.com/office/powerpoint/2010/main" val="2327542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F5C34-9E80-700A-B2FF-61115E2B8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D00D6-9397-CCAD-4098-FE6D83769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B89932-5A15-6444-707B-3F5CA2B186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5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enters more into a wise man than a hundred stripes does a fool? (17:10)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5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will happen to the man that rewards evil for good? (17:13)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an abomination to the Lord? (17:15)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loves at all times? (17:17)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a wicked man do to pervert justice? (17:23)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counted wise and a man of understanding? (17:28)</a:t>
            </a:r>
          </a:p>
        </p:txBody>
      </p:sp>
    </p:spTree>
    <p:extLst>
      <p:ext uri="{BB962C8B-B14F-4D97-AF65-F5344CB8AC3E}">
        <p14:creationId xmlns:p14="http://schemas.microsoft.com/office/powerpoint/2010/main" val="2168403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71977-4004-F256-764E-F790649A4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FE90D-C5C5-C2C1-A998-610701B8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BA813-2B08-4457-BDE5-C3FB750BC82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21. What is a fool's mouth to him? (18:6-7)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22. How are words of a talebearer described? (18:8)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Where do the righteous run for safety? (18:10)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a folly and shame? (18:13)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harder to be won than a strong city? (18:19)</a:t>
            </a:r>
          </a:p>
        </p:txBody>
      </p:sp>
    </p:spTree>
    <p:extLst>
      <p:ext uri="{BB962C8B-B14F-4D97-AF65-F5344CB8AC3E}">
        <p14:creationId xmlns:p14="http://schemas.microsoft.com/office/powerpoint/2010/main" val="4130935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14C7F-CE36-4D38-0391-E527ADE9B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9B848-3DFA-9492-495E-E9948CBC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AA6B8E-05FD-9D15-6935-F6D3192C2F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243143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26.  What are in the power of the tongue? (18:21)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have friends? (18:24)</a:t>
            </a:r>
          </a:p>
        </p:txBody>
      </p:sp>
    </p:spTree>
    <p:extLst>
      <p:ext uri="{BB962C8B-B14F-4D97-AF65-F5344CB8AC3E}">
        <p14:creationId xmlns:p14="http://schemas.microsoft.com/office/powerpoint/2010/main" val="3324689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E450E-5936-210E-71A2-C8EE8A4BB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E8A9F3D5-69B9-D5A3-B468-9440046C7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A9DAFC3-FEFE-0041-DE1E-24AA47A53ABE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05B7CF6-7A2C-35FB-2178-E58D663CECF6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, 2025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SIX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2174763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B5155-65EF-BD9B-9099-12CDAE58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86DEE-27F3-DBF0-C6EB-88E6ED1BF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113FFD-179F-2B5A-CE34-5D367BE44B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28. Why is the poor better than the fool? (19:1)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loves his own soul? (19:8)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lends to the Lord? (19:17)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For whom is judgment and stripes prepared? (19:29)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should be avoided? (20:19)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more acceptable to the Lord than sacrifice? (21:3)</a:t>
            </a:r>
          </a:p>
        </p:txBody>
      </p:sp>
    </p:spTree>
    <p:extLst>
      <p:ext uri="{BB962C8B-B14F-4D97-AF65-F5344CB8AC3E}">
        <p14:creationId xmlns:p14="http://schemas.microsoft.com/office/powerpoint/2010/main" val="1691302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3512B-8BD6-5747-749A-8D0936DD5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7510F-A768-1311-2AD3-1CB57367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4AE8F9-01DB-0E63-B29C-F1F3B9E7D9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34.  What is said to be sin? (21:4)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35.  Who is made wise when the scorner is punished? (21:11)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find life, righteousness, and honor? (21:21)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keeps his soul from trouble? (21:23)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sacrifice of the wicked to God? (21:27)</a:t>
            </a:r>
          </a:p>
        </p:txBody>
      </p:sp>
    </p:spTree>
    <p:extLst>
      <p:ext uri="{BB962C8B-B14F-4D97-AF65-F5344CB8AC3E}">
        <p14:creationId xmlns:p14="http://schemas.microsoft.com/office/powerpoint/2010/main" val="26251019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6621</TotalTime>
  <Words>1003</Words>
  <Application>Microsoft Office PowerPoint</Application>
  <PresentationFormat>On-screen Show (4:3)</PresentationFormat>
  <Paragraphs>152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(2-9-25)</dc:title>
  <dc:creator>Randy Childs</dc:creator>
  <cp:lastModifiedBy>Richard Lidh</cp:lastModifiedBy>
  <cp:revision>142</cp:revision>
  <cp:lastPrinted>2025-02-15T19:45:37Z</cp:lastPrinted>
  <dcterms:created xsi:type="dcterms:W3CDTF">2023-05-07T12:43:35Z</dcterms:created>
  <dcterms:modified xsi:type="dcterms:W3CDTF">2025-02-15T19:46:13Z</dcterms:modified>
</cp:coreProperties>
</file>